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191250" cy="51106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0" autoAdjust="0"/>
    <p:restoredTop sz="94660"/>
  </p:normalViewPr>
  <p:slideViewPr>
    <p:cSldViewPr snapToGrid="0" snapToObjects="1">
      <p:cViewPr>
        <p:scale>
          <a:sx n="200" d="100"/>
          <a:sy n="200" d="100"/>
        </p:scale>
        <p:origin x="-832" y="-336"/>
      </p:cViewPr>
      <p:guideLst>
        <p:guide orient="horz" pos="16097"/>
        <p:guide pos="19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344" y="15876108"/>
            <a:ext cx="5262563" cy="109547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88" y="28960287"/>
            <a:ext cx="4333875" cy="130605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0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3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9732" y="15249112"/>
            <a:ext cx="942661" cy="3249632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600" y="15249112"/>
            <a:ext cx="2726944" cy="3249632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8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1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66" y="32840590"/>
            <a:ext cx="5262563" cy="1015029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066" y="21661071"/>
            <a:ext cx="5262563" cy="1117951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4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600" y="88868334"/>
            <a:ext cx="1834802" cy="251344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7590" y="88868334"/>
            <a:ext cx="1834803" cy="251344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1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2046625"/>
            <a:ext cx="5572125" cy="851773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562" y="11439790"/>
            <a:ext cx="2735544" cy="47675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562" y="16207350"/>
            <a:ext cx="2735544" cy="29445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45070" y="11439790"/>
            <a:ext cx="2736618" cy="47675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45070" y="16207350"/>
            <a:ext cx="2736618" cy="29445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7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3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2034791"/>
            <a:ext cx="2036879" cy="8659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0607" y="2034795"/>
            <a:ext cx="3461081" cy="436178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9563" y="10694488"/>
            <a:ext cx="2036879" cy="349581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6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528" y="35774472"/>
            <a:ext cx="3714750" cy="42233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3528" y="4566450"/>
            <a:ext cx="3714750" cy="306638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3528" y="39997850"/>
            <a:ext cx="3714750" cy="5997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9563" y="2046625"/>
            <a:ext cx="5572125" cy="8517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563" y="11924827"/>
            <a:ext cx="5572125" cy="3372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9563" y="47368054"/>
            <a:ext cx="1444625" cy="2720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BA75-014C-5844-BBEA-A51424B49FFF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5344" y="47368054"/>
            <a:ext cx="1960563" cy="2720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7063" y="47368054"/>
            <a:ext cx="1444625" cy="2720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99CD-0A67-E048-B7B8-0201A9AD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blecos Mean Big Benefits Generi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91250" cy="51092100"/>
          </a:xfrm>
          <a:prstGeom prst="rect">
            <a:avLst/>
          </a:prstGeom>
        </p:spPr>
      </p:pic>
      <p:pic>
        <p:nvPicPr>
          <p:cNvPr id="6" name="Picture 5" descr="generic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26" y="2925479"/>
            <a:ext cx="2784874" cy="69157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generic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26" y="48139447"/>
            <a:ext cx="2784874" cy="69157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0" y="50845879"/>
            <a:ext cx="619125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smtClean="0">
                <a:solidFill>
                  <a:schemeClr val="bg1"/>
                </a:solidFill>
              </a:rPr>
              <a:t>Company Name       </a:t>
            </a:r>
            <a:r>
              <a:rPr lang="en-US" sz="10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000" dirty="0" smtClean="0">
                <a:solidFill>
                  <a:schemeClr val="bg1"/>
                </a:solidFill>
              </a:rPr>
              <a:t>       www.ITCompanyInc.com       </a:t>
            </a:r>
            <a:r>
              <a:rPr lang="en-US" sz="10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000" dirty="0" smtClean="0">
                <a:solidFill>
                  <a:schemeClr val="bg1"/>
                </a:solidFill>
              </a:rPr>
              <a:t>        888.888.8888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Leonard</dc:creator>
  <cp:lastModifiedBy>Brian Leonard</cp:lastModifiedBy>
  <cp:revision>1</cp:revision>
  <dcterms:created xsi:type="dcterms:W3CDTF">2014-07-25T09:51:42Z</dcterms:created>
  <dcterms:modified xsi:type="dcterms:W3CDTF">2014-07-25T10:05:30Z</dcterms:modified>
</cp:coreProperties>
</file>